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handoutMasterIdLst>
    <p:handoutMasterId r:id="rId14"/>
  </p:handoutMasterIdLst>
  <p:sldIdLst>
    <p:sldId id="256" r:id="rId2"/>
    <p:sldId id="258" r:id="rId3"/>
    <p:sldId id="257" r:id="rId4"/>
    <p:sldId id="268" r:id="rId5"/>
    <p:sldId id="269" r:id="rId6"/>
    <p:sldId id="276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11A53"/>
    <a:srgbClr val="FDE2CF"/>
    <a:srgbClr val="3A3A3C"/>
    <a:srgbClr val="F69824"/>
    <a:srgbClr val="9CB7EC"/>
    <a:srgbClr val="FFCB08"/>
    <a:srgbClr val="001A52"/>
    <a:srgbClr val="CC242F"/>
    <a:srgbClr val="CF2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0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2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2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8A0489-57DA-FAAA-9339-4360C4DF05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CB61E-468F-2777-1F8B-71F8F99FF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EE071-9A97-4411-B3DE-1E1DE3F512CD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2F13B-8E0B-037C-4387-C481C1DF8B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D002C-AC33-D9CB-E037-7F403AC1E4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BD93-F8DA-4376-A546-7CAD6C55D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675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84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0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95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3009B8-236D-F355-CFE5-EE5B65EFA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6" t="21905" r="17075" b="23889"/>
          <a:stretch>
            <a:fillRect/>
          </a:stretch>
        </p:blipFill>
        <p:spPr>
          <a:xfrm>
            <a:off x="216518" y="278710"/>
            <a:ext cx="11731150" cy="6354566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216518" y="1103446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International Conference on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Smart Wireless Systems and IoT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C8F7D8-B9C1-5BC1-5DF5-3F5B4884F1A0}"/>
              </a:ext>
            </a:extLst>
          </p:cNvPr>
          <p:cNvSpPr txBox="1"/>
          <p:nvPr userDrawn="1"/>
        </p:nvSpPr>
        <p:spPr>
          <a:xfrm>
            <a:off x="3823884" y="2029148"/>
            <a:ext cx="4785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kern="1200" dirty="0">
                <a:solidFill>
                  <a:srgbClr val="0070C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SWSIoT-2025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8C5E5F-558F-9C34-0CC2-8F0086F7521C}"/>
              </a:ext>
            </a:extLst>
          </p:cNvPr>
          <p:cNvSpPr/>
          <p:nvPr userDrawn="1"/>
        </p:nvSpPr>
        <p:spPr>
          <a:xfrm>
            <a:off x="4330921" y="2577902"/>
            <a:ext cx="3557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September 2025 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5061582" y="2873220"/>
            <a:ext cx="2310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association with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1490200" y="209889"/>
            <a:ext cx="11168484" cy="625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b="1" dirty="0">
                <a:ln/>
                <a:solidFill>
                  <a:srgbClr val="003300"/>
                </a:solidFill>
                <a:latin typeface="Arial Rounded MT Bold" panose="020F0704030504030204" pitchFamily="34" charset="0"/>
                <a:ea typeface="Tahoma" pitchFamily="34" charset="0"/>
                <a:cs typeface="Times New Roman" pitchFamily="18" charset="0"/>
              </a:rPr>
              <a:t>CITY ENGINEERING COLLEGE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1433280" y="784140"/>
            <a:ext cx="1117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Affiliated to Visvesvaraya Technological University Belagavi &amp; Approved by AICTE New Delhi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7AD18-7104-CD08-EA39-F2642B3BE7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0" y="111805"/>
            <a:ext cx="1446766" cy="1446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0CE281-88EB-22B0-4D22-B01D8FAE4E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60" y="3308495"/>
            <a:ext cx="1406860" cy="38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2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A26E215-7AF7-4C01-AC6C-179F67C2B9BA}"/>
              </a:ext>
            </a:extLst>
          </p:cNvPr>
          <p:cNvSpPr txBox="1">
            <a:spLocks/>
          </p:cNvSpPr>
          <p:nvPr userDrawn="1"/>
        </p:nvSpPr>
        <p:spPr>
          <a:xfrm>
            <a:off x="219044" y="2880361"/>
            <a:ext cx="3265836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FFFFF"/>
              </a:solidFill>
              <a:latin typeface="Sitka Small" panose="02000505000000020004" pitchFamily="2" charset="0"/>
            </a:endParaRPr>
          </a:p>
        </p:txBody>
      </p:sp>
      <p:sp>
        <p:nvSpPr>
          <p:cNvPr id="13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9044" y="228889"/>
            <a:ext cx="3362007" cy="671512"/>
          </a:xfrm>
        </p:spPr>
        <p:txBody>
          <a:bodyPr>
            <a:noAutofit/>
          </a:bodyPr>
          <a:lstStyle>
            <a:lvl1pPr>
              <a:defRPr>
                <a:latin typeface="Haettenschweiler" panose="020B0706040902060204" pitchFamily="34" charset="0"/>
              </a:defRPr>
            </a:lvl1pPr>
          </a:lstStyle>
          <a:p>
            <a:pPr marL="0" indent="0">
              <a:buNone/>
            </a:pP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ucida Console" panose="020B0609040504020204" pitchFamily="49" charset="0"/>
              </a:rPr>
              <a:t>Contents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Lucida Console" panose="020B060904050402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F22884-E8C4-040F-F374-D5EF44C18F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91" y="-158738"/>
            <a:ext cx="1446766" cy="14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1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>
                <a:latin typeface="Berlin Sans FB" panose="020E0602020502020306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43E50E-E000-599D-5437-810B52EA8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62" y="-66454"/>
            <a:ext cx="1446766" cy="14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02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695F46D7-3D80-4A16-BE17-55C11CF4CF65}"/>
              </a:ext>
            </a:extLst>
          </p:cNvPr>
          <p:cNvSpPr/>
          <p:nvPr userDrawn="1"/>
        </p:nvSpPr>
        <p:spPr>
          <a:xfrm>
            <a:off x="9025743" y="3106811"/>
            <a:ext cx="471856" cy="46967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10927883" y="1185862"/>
            <a:ext cx="471856" cy="471856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9906000" y="2090826"/>
            <a:ext cx="2286000" cy="2275418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Freeform 3"/>
          <p:cNvSpPr/>
          <p:nvPr userDrawn="1"/>
        </p:nvSpPr>
        <p:spPr>
          <a:xfrm>
            <a:off x="705473" y="1844965"/>
            <a:ext cx="7554897" cy="2993366"/>
          </a:xfrm>
          <a:custGeom>
            <a:avLst/>
            <a:gdLst/>
            <a:ahLst/>
            <a:cxnLst/>
            <a:rect l="l" t="t" r="r" b="b"/>
            <a:pathLst>
              <a:path w="12464005" h="5453002">
                <a:moveTo>
                  <a:pt x="0" y="0"/>
                </a:moveTo>
                <a:lnTo>
                  <a:pt x="12464004" y="0"/>
                </a:lnTo>
                <a:lnTo>
                  <a:pt x="12464004" y="5453002"/>
                </a:lnTo>
                <a:lnTo>
                  <a:pt x="0" y="5453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10927883" y="4799351"/>
            <a:ext cx="471856" cy="471856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L-Shape 16"/>
          <p:cNvSpPr/>
          <p:nvPr userDrawn="1"/>
        </p:nvSpPr>
        <p:spPr>
          <a:xfrm rot="5400000" flipH="1">
            <a:off x="2157162" y="3993265"/>
            <a:ext cx="696341" cy="5010667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 userDrawn="1"/>
        </p:nvSpPr>
        <p:spPr>
          <a:xfrm rot="16200000">
            <a:off x="8742042" y="3396812"/>
            <a:ext cx="696342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497599" y="1566332"/>
            <a:ext cx="471856" cy="471856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497599" y="4327495"/>
            <a:ext cx="471856" cy="471856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8B4F0-9107-703F-224F-9E56441486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0" y="-138567"/>
            <a:ext cx="1446766" cy="14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91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68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633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68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091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835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405844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33238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8291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011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488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295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71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942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68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3390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0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963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47040" y="1394054"/>
            <a:ext cx="11277600" cy="49138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reeform 11"/>
          <p:cNvSpPr>
            <a:spLocks noEditPoints="1"/>
          </p:cNvSpPr>
          <p:nvPr userDrawn="1"/>
        </p:nvSpPr>
        <p:spPr bwMode="auto">
          <a:xfrm>
            <a:off x="18114914" y="25734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Freeform 11"/>
          <p:cNvSpPr>
            <a:spLocks noEditPoints="1"/>
          </p:cNvSpPr>
          <p:nvPr userDrawn="1"/>
        </p:nvSpPr>
        <p:spPr bwMode="auto">
          <a:xfrm>
            <a:off x="18267314" y="27258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Freeform 11"/>
          <p:cNvSpPr>
            <a:spLocks noEditPoints="1"/>
          </p:cNvSpPr>
          <p:nvPr userDrawn="1"/>
        </p:nvSpPr>
        <p:spPr bwMode="auto">
          <a:xfrm>
            <a:off x="18419714" y="28782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>
            <a:off x="18572114" y="3030633"/>
            <a:ext cx="646417" cy="801166"/>
          </a:xfrm>
          <a:custGeom>
            <a:avLst/>
            <a:gdLst>
              <a:gd name="T0" fmla="*/ 55 w 55"/>
              <a:gd name="T1" fmla="*/ 67 h 68"/>
              <a:gd name="T2" fmla="*/ 51 w 55"/>
              <a:gd name="T3" fmla="*/ 47 h 68"/>
              <a:gd name="T4" fmla="*/ 51 w 55"/>
              <a:gd name="T5" fmla="*/ 47 h 68"/>
              <a:gd name="T6" fmla="*/ 51 w 55"/>
              <a:gd name="T7" fmla="*/ 47 h 68"/>
              <a:gd name="T8" fmla="*/ 51 w 55"/>
              <a:gd name="T9" fmla="*/ 47 h 68"/>
              <a:gd name="T10" fmla="*/ 51 w 55"/>
              <a:gd name="T11" fmla="*/ 47 h 68"/>
              <a:gd name="T12" fmla="*/ 19 w 55"/>
              <a:gd name="T13" fmla="*/ 6 h 68"/>
              <a:gd name="T14" fmla="*/ 19 w 55"/>
              <a:gd name="T15" fmla="*/ 6 h 68"/>
              <a:gd name="T16" fmla="*/ 8 w 55"/>
              <a:gd name="T17" fmla="*/ 3 h 68"/>
              <a:gd name="T18" fmla="*/ 4 w 55"/>
              <a:gd name="T19" fmla="*/ 6 h 68"/>
              <a:gd name="T20" fmla="*/ 3 w 55"/>
              <a:gd name="T21" fmla="*/ 18 h 68"/>
              <a:gd name="T22" fmla="*/ 35 w 55"/>
              <a:gd name="T23" fmla="*/ 59 h 68"/>
              <a:gd name="T24" fmla="*/ 35 w 55"/>
              <a:gd name="T25" fmla="*/ 59 h 68"/>
              <a:gd name="T26" fmla="*/ 35 w 55"/>
              <a:gd name="T27" fmla="*/ 59 h 68"/>
              <a:gd name="T28" fmla="*/ 35 w 55"/>
              <a:gd name="T29" fmla="*/ 59 h 68"/>
              <a:gd name="T30" fmla="*/ 35 w 55"/>
              <a:gd name="T31" fmla="*/ 59 h 68"/>
              <a:gd name="T32" fmla="*/ 53 w 55"/>
              <a:gd name="T33" fmla="*/ 68 h 68"/>
              <a:gd name="T34" fmla="*/ 54 w 55"/>
              <a:gd name="T35" fmla="*/ 68 h 68"/>
              <a:gd name="T36" fmla="*/ 55 w 55"/>
              <a:gd name="T37" fmla="*/ 68 h 68"/>
              <a:gd name="T38" fmla="*/ 55 w 55"/>
              <a:gd name="T39" fmla="*/ 67 h 68"/>
              <a:gd name="T40" fmla="*/ 5 w 55"/>
              <a:gd name="T41" fmla="*/ 8 h 68"/>
              <a:gd name="T42" fmla="*/ 9 w 55"/>
              <a:gd name="T43" fmla="*/ 5 h 68"/>
              <a:gd name="T44" fmla="*/ 17 w 55"/>
              <a:gd name="T45" fmla="*/ 6 h 68"/>
              <a:gd name="T46" fmla="*/ 5 w 55"/>
              <a:gd name="T47" fmla="*/ 16 h 68"/>
              <a:gd name="T48" fmla="*/ 5 w 55"/>
              <a:gd name="T49" fmla="*/ 8 h 68"/>
              <a:gd name="T50" fmla="*/ 6 w 55"/>
              <a:gd name="T51" fmla="*/ 18 h 68"/>
              <a:gd name="T52" fmla="*/ 18 w 55"/>
              <a:gd name="T53" fmla="*/ 8 h 68"/>
              <a:gd name="T54" fmla="*/ 39 w 55"/>
              <a:gd name="T55" fmla="*/ 35 h 68"/>
              <a:gd name="T56" fmla="*/ 27 w 55"/>
              <a:gd name="T57" fmla="*/ 45 h 68"/>
              <a:gd name="T58" fmla="*/ 6 w 55"/>
              <a:gd name="T59" fmla="*/ 18 h 68"/>
              <a:gd name="T60" fmla="*/ 28 w 55"/>
              <a:gd name="T61" fmla="*/ 47 h 68"/>
              <a:gd name="T62" fmla="*/ 41 w 55"/>
              <a:gd name="T63" fmla="*/ 37 h 68"/>
              <a:gd name="T64" fmla="*/ 48 w 55"/>
              <a:gd name="T65" fmla="*/ 47 h 68"/>
              <a:gd name="T66" fmla="*/ 36 w 55"/>
              <a:gd name="T67" fmla="*/ 57 h 68"/>
              <a:gd name="T68" fmla="*/ 28 w 55"/>
              <a:gd name="T69" fmla="*/ 47 h 68"/>
              <a:gd name="T70" fmla="*/ 38 w 55"/>
              <a:gd name="T71" fmla="*/ 58 h 68"/>
              <a:gd name="T72" fmla="*/ 49 w 55"/>
              <a:gd name="T73" fmla="*/ 49 h 68"/>
              <a:gd name="T74" fmla="*/ 52 w 55"/>
              <a:gd name="T75" fmla="*/ 65 h 68"/>
              <a:gd name="T76" fmla="*/ 38 w 55"/>
              <a:gd name="T77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68">
                <a:moveTo>
                  <a:pt x="55" y="6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6" y="2"/>
                  <a:pt x="11" y="0"/>
                  <a:pt x="8" y="3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14"/>
                  <a:pt x="3" y="18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4" y="68"/>
                  <a:pt x="55" y="68"/>
                </a:cubicBezTo>
                <a:cubicBezTo>
                  <a:pt x="55" y="68"/>
                  <a:pt x="55" y="67"/>
                  <a:pt x="55" y="67"/>
                </a:cubicBezTo>
                <a:close/>
                <a:moveTo>
                  <a:pt x="5" y="8"/>
                </a:moveTo>
                <a:cubicBezTo>
                  <a:pt x="9" y="5"/>
                  <a:pt x="9" y="5"/>
                  <a:pt x="9" y="5"/>
                </a:cubicBezTo>
                <a:cubicBezTo>
                  <a:pt x="11" y="3"/>
                  <a:pt x="14" y="4"/>
                  <a:pt x="17" y="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3"/>
                  <a:pt x="3" y="9"/>
                  <a:pt x="5" y="8"/>
                </a:cubicBezTo>
                <a:close/>
                <a:moveTo>
                  <a:pt x="6" y="18"/>
                </a:moveTo>
                <a:cubicBezTo>
                  <a:pt x="18" y="8"/>
                  <a:pt x="18" y="8"/>
                  <a:pt x="18" y="8"/>
                </a:cubicBezTo>
                <a:cubicBezTo>
                  <a:pt x="39" y="35"/>
                  <a:pt x="39" y="35"/>
                  <a:pt x="39" y="35"/>
                </a:cubicBezTo>
                <a:cubicBezTo>
                  <a:pt x="27" y="45"/>
                  <a:pt x="27" y="45"/>
                  <a:pt x="27" y="45"/>
                </a:cubicBezTo>
                <a:lnTo>
                  <a:pt x="6" y="18"/>
                </a:lnTo>
                <a:close/>
                <a:moveTo>
                  <a:pt x="28" y="47"/>
                </a:moveTo>
                <a:cubicBezTo>
                  <a:pt x="41" y="37"/>
                  <a:pt x="41" y="37"/>
                  <a:pt x="41" y="37"/>
                </a:cubicBezTo>
                <a:cubicBezTo>
                  <a:pt x="48" y="47"/>
                  <a:pt x="48" y="47"/>
                  <a:pt x="48" y="47"/>
                </a:cubicBezTo>
                <a:cubicBezTo>
                  <a:pt x="36" y="57"/>
                  <a:pt x="36" y="57"/>
                  <a:pt x="36" y="57"/>
                </a:cubicBezTo>
                <a:lnTo>
                  <a:pt x="28" y="47"/>
                </a:lnTo>
                <a:close/>
                <a:moveTo>
                  <a:pt x="38" y="58"/>
                </a:moveTo>
                <a:cubicBezTo>
                  <a:pt x="49" y="49"/>
                  <a:pt x="49" y="49"/>
                  <a:pt x="49" y="49"/>
                </a:cubicBezTo>
                <a:cubicBezTo>
                  <a:pt x="52" y="65"/>
                  <a:pt x="52" y="65"/>
                  <a:pt x="52" y="65"/>
                </a:cubicBezTo>
                <a:lnTo>
                  <a:pt x="3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415538" y="395211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836" y="254575"/>
            <a:ext cx="1209309" cy="1201166"/>
          </a:xfrm>
          <a:prstGeom prst="rect">
            <a:avLst/>
          </a:prstGeom>
        </p:spPr>
      </p:pic>
      <p:sp>
        <p:nvSpPr>
          <p:cNvPr id="9" name="L-Shape 8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C0C3AB-663F-4418-B7BB-78A54BD23B77}"/>
              </a:ext>
            </a:extLst>
          </p:cNvPr>
          <p:cNvSpPr/>
          <p:nvPr userDrawn="1"/>
        </p:nvSpPr>
        <p:spPr>
          <a:xfrm>
            <a:off x="286085" y="395211"/>
            <a:ext cx="611057" cy="572352"/>
          </a:xfrm>
          <a:prstGeom prst="ellipse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CC0C75-27B9-49DC-A586-FE9CB6793E79}"/>
              </a:ext>
            </a:extLst>
          </p:cNvPr>
          <p:cNvSpPr/>
          <p:nvPr userDrawn="1"/>
        </p:nvSpPr>
        <p:spPr>
          <a:xfrm>
            <a:off x="961642" y="522605"/>
            <a:ext cx="346164" cy="332553"/>
          </a:xfrm>
          <a:prstGeom prst="ellipse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2325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31136" y="3783771"/>
            <a:ext cx="7729728" cy="1188720"/>
          </a:xfrm>
          <a:prstGeom prst="rect">
            <a:avLst/>
          </a:prstGeo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638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31136" y="3700701"/>
            <a:ext cx="7729728" cy="1188720"/>
          </a:xfrm>
          <a:prstGeom prst="rect">
            <a:avLst/>
          </a:prstGeo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57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sp>
        <p:nvSpPr>
          <p:cNvPr id="5" name="Rectangle 4"/>
          <p:cNvSpPr/>
          <p:nvPr userDrawn="1"/>
        </p:nvSpPr>
        <p:spPr>
          <a:xfrm>
            <a:off x="1249737" y="2988174"/>
            <a:ext cx="4126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Arial Rounded MT Bold" panose="020F07040305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391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424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86284" y="418665"/>
            <a:ext cx="4167350" cy="686803"/>
            <a:chOff x="6455844" y="2546168"/>
            <a:chExt cx="921572" cy="94830"/>
          </a:xfrm>
          <a:solidFill>
            <a:srgbClr val="E02317"/>
          </a:solidFill>
        </p:grpSpPr>
        <p:sp>
          <p:nvSpPr>
            <p:cNvPr id="5" name="Rounded Rectangle 4"/>
            <p:cNvSpPr/>
            <p:nvPr/>
          </p:nvSpPr>
          <p:spPr>
            <a:xfrm>
              <a:off x="6730543" y="2546168"/>
              <a:ext cx="646873" cy="948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55844" y="2546168"/>
              <a:ext cx="191810" cy="9483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L-Shape 6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8A1F1-CBBD-47A1-82EA-1030C26C4705}"/>
              </a:ext>
            </a:extLst>
          </p:cNvPr>
          <p:cNvSpPr/>
          <p:nvPr userDrawn="1"/>
        </p:nvSpPr>
        <p:spPr>
          <a:xfrm>
            <a:off x="186284" y="418665"/>
            <a:ext cx="1304389" cy="671512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DE2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56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335280" y="1872558"/>
            <a:ext cx="11338560" cy="45936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077913" y="569913"/>
            <a:ext cx="5659437" cy="67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L-Shape 3"/>
          <p:cNvSpPr/>
          <p:nvPr userDrawn="1"/>
        </p:nvSpPr>
        <p:spPr>
          <a:xfrm rot="5400000" flipH="1">
            <a:off x="2241013" y="4077117"/>
            <a:ext cx="528639" cy="5010666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rot="16200000">
            <a:off x="8815150" y="3469920"/>
            <a:ext cx="550125" cy="6203574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45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4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91CE771-C0B2-2169-BF1B-2733F8A8E8FB}"/>
              </a:ext>
            </a:extLst>
          </p:cNvPr>
          <p:cNvSpPr/>
          <p:nvPr userDrawn="1"/>
        </p:nvSpPr>
        <p:spPr>
          <a:xfrm>
            <a:off x="276447" y="454598"/>
            <a:ext cx="1158949" cy="671512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DE2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5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83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41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7ABD5-A362-45EF-9987-2C6186739F84}" type="datetimeFigureOut">
              <a:rPr lang="en-IN" smtClean="0"/>
              <a:t>17-09-2025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5178BE4-E71A-4AE6-8999-30644C9071D1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-Shape 8">
            <a:extLst>
              <a:ext uri="{FF2B5EF4-FFF2-40B4-BE49-F238E27FC236}">
                <a16:creationId xmlns:a16="http://schemas.microsoft.com/office/drawing/2014/main" id="{21E18925-3094-5881-83AD-9207D16413EF}"/>
              </a:ext>
            </a:extLst>
          </p:cNvPr>
          <p:cNvSpPr/>
          <p:nvPr userDrawn="1"/>
        </p:nvSpPr>
        <p:spPr>
          <a:xfrm rot="5400000" flipH="1">
            <a:off x="2144656" y="3980759"/>
            <a:ext cx="721353" cy="5010668"/>
          </a:xfrm>
          <a:prstGeom prst="corner">
            <a:avLst/>
          </a:prstGeom>
          <a:solidFill>
            <a:srgbClr val="00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F89E04CD-1B8F-6812-95B3-192C8035898C}"/>
              </a:ext>
            </a:extLst>
          </p:cNvPr>
          <p:cNvSpPr/>
          <p:nvPr userDrawn="1"/>
        </p:nvSpPr>
        <p:spPr>
          <a:xfrm rot="16200000">
            <a:off x="8718739" y="3373507"/>
            <a:ext cx="742949" cy="6203576"/>
          </a:xfrm>
          <a:prstGeom prst="corner">
            <a:avLst>
              <a:gd name="adj1" fmla="val 50000"/>
              <a:gd name="adj2" fmla="val 48370"/>
            </a:avLst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766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08" r:id="rId23"/>
    <p:sldLayoutId id="2147483691" r:id="rId24"/>
    <p:sldLayoutId id="2147483693" r:id="rId25"/>
    <p:sldLayoutId id="2147483698" r:id="rId26"/>
    <p:sldLayoutId id="2147483699" r:id="rId27"/>
    <p:sldLayoutId id="2147483651" r:id="rId28"/>
    <p:sldLayoutId id="2147483652" r:id="rId29"/>
    <p:sldLayoutId id="2147483654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64856" y="3963241"/>
            <a:ext cx="3062287" cy="6127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Paper Title</a:t>
            </a:r>
            <a:endParaRPr lang="en-IN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E67F2-D0B4-4282-87B0-921BD3A25174}"/>
              </a:ext>
            </a:extLst>
          </p:cNvPr>
          <p:cNvSpPr txBox="1"/>
          <p:nvPr/>
        </p:nvSpPr>
        <p:spPr>
          <a:xfrm>
            <a:off x="3218652" y="4576016"/>
            <a:ext cx="5754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Author 1 Name                                                     Affiliation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Author 2 Name                                                     Affiliation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Author 3 Name                                                     Affiliation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Author 4 Name                                                     Affiliation</a:t>
            </a:r>
          </a:p>
        </p:txBody>
      </p:sp>
    </p:spTree>
    <p:extLst>
      <p:ext uri="{BB962C8B-B14F-4D97-AF65-F5344CB8AC3E}">
        <p14:creationId xmlns:p14="http://schemas.microsoft.com/office/powerpoint/2010/main" val="215512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91273" y="402663"/>
            <a:ext cx="3077527" cy="51429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Bahnschrift SemiCondensed" panose="020B0502040204020203" pitchFamily="34" charset="0"/>
              </a:rPr>
              <a:t>Conclusion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453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22388" y="437838"/>
            <a:ext cx="5659437" cy="5765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Bahnschrift SemiCondensed" panose="020B0502040204020203" pitchFamily="34" charset="0"/>
              </a:rPr>
              <a:t>References</a:t>
            </a:r>
            <a:endParaRPr lang="en-US" sz="3600" b="1" dirty="0">
              <a:solidFill>
                <a:srgbClr val="2A186E"/>
              </a:solidFill>
              <a:latin typeface="Bahnschrift SemiCondensed" panose="020B0502040204020203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591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8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">
            <a:extLst>
              <a:ext uri="{FF2B5EF4-FFF2-40B4-BE49-F238E27FC236}">
                <a16:creationId xmlns:a16="http://schemas.microsoft.com/office/drawing/2014/main" id="{5E602298-7C32-6983-068A-C7E3565AF038}"/>
              </a:ext>
            </a:extLst>
          </p:cNvPr>
          <p:cNvSpPr/>
          <p:nvPr/>
        </p:nvSpPr>
        <p:spPr>
          <a:xfrm>
            <a:off x="339705" y="331901"/>
            <a:ext cx="2832473" cy="5816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 baseline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FDE2CF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3E9FC-77C7-43F4-B2AE-812A2450584B}"/>
              </a:ext>
            </a:extLst>
          </p:cNvPr>
          <p:cNvSpPr txBox="1">
            <a:spLocks/>
          </p:cNvSpPr>
          <p:nvPr/>
        </p:nvSpPr>
        <p:spPr>
          <a:xfrm>
            <a:off x="4404360" y="840477"/>
            <a:ext cx="10528177" cy="49400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9894" y="351162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Bahnschrift SemiCondensed" panose="020B0502040204020203" pitchFamily="34" charset="0"/>
                <a:ea typeface="Malgun Gothic" panose="020B0503020000020004" pitchFamily="34" charset="-127"/>
              </a:rPr>
              <a:t>Abstract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9894" y="922131"/>
            <a:ext cx="266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Bahnschrift SemiCondensed" panose="020B0502040204020203" pitchFamily="34" charset="0"/>
                <a:ea typeface="Malgun Gothic" panose="020B0503020000020004" pitchFamily="34" charset="-127"/>
              </a:rPr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9894" y="1411446"/>
            <a:ext cx="3683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Condensed" panose="020B0502040204020203" pitchFamily="34" charset="0"/>
                <a:ea typeface="Malgun Gothic" panose="020B0503020000020004" pitchFamily="34" charset="-127"/>
              </a:rPr>
              <a:t>Literature Survey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9894" y="2030951"/>
            <a:ext cx="3888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Condensed" panose="020B0502040204020203" pitchFamily="34" charset="0"/>
                <a:ea typeface="Malgun Gothic" panose="020B0503020000020004" pitchFamily="34" charset="-127"/>
              </a:rPr>
              <a:t>Problem Definition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9894" y="2657891"/>
            <a:ext cx="2864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Condensed" panose="020B0502040204020203" pitchFamily="34" charset="0"/>
                <a:ea typeface="Malgun Gothic" panose="020B0503020000020004" pitchFamily="34" charset="-127"/>
              </a:rPr>
              <a:t>Proposed 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9894" y="3239580"/>
            <a:ext cx="5364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Condensed" panose="020B0502040204020203" pitchFamily="34" charset="0"/>
                <a:ea typeface="Malgun Gothic" panose="020B0503020000020004" pitchFamily="34" charset="-127"/>
              </a:rPr>
              <a:t>Methodology &amp; Implementation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79894" y="3826200"/>
            <a:ext cx="450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Condensed" panose="020B0502040204020203" pitchFamily="34" charset="0"/>
                <a:ea typeface="Malgun Gothic" panose="020B0503020000020004" pitchFamily="34" charset="-127"/>
              </a:rPr>
              <a:t>Results &amp; Discussions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0600" y="4412820"/>
            <a:ext cx="2250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Condensed" panose="020B0502040204020203" pitchFamily="34" charset="0"/>
                <a:ea typeface="Malgun Gothic" panose="020B0503020000020004" pitchFamily="34" charset="-127"/>
              </a:rPr>
              <a:t>Conclusion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79894" y="4923334"/>
            <a:ext cx="2495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Condensed" panose="020B0502040204020203" pitchFamily="34" charset="0"/>
                <a:ea typeface="Malgun Gothic" panose="020B0503020000020004" pitchFamily="34" charset="-127"/>
              </a:rPr>
              <a:t>References</a:t>
            </a:r>
            <a:endParaRPr lang="en-US" sz="2800" b="1" dirty="0">
              <a:latin typeface="Bahnschrift SemiCondensed" panose="020B0502040204020203" pitchFamily="34" charset="0"/>
              <a:ea typeface="Malgun Gothic" panose="020B0503020000020004" pitchFamily="34" charset="-127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1076" y="2115283"/>
            <a:ext cx="2290170" cy="67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4800" b="1" dirty="0">
                <a:solidFill>
                  <a:srgbClr val="2A186E"/>
                </a:solidFill>
                <a:latin typeface="Bahnschrift SemiCondensed" panose="020B0502040204020203" pitchFamily="34" charset="0"/>
              </a:rPr>
              <a:t>Contents</a:t>
            </a:r>
            <a:endParaRPr lang="en-US" sz="4800" dirty="0">
              <a:solidFill>
                <a:srgbClr val="2A186E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3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59852" y="470540"/>
            <a:ext cx="5659437" cy="57244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600" b="1" dirty="0">
                <a:solidFill>
                  <a:srgbClr val="2A186E"/>
                </a:solidFill>
                <a:latin typeface="Bahnschrift SemiCondensed" panose="020B0502040204020203" pitchFamily="34" charset="0"/>
              </a:rPr>
              <a:t>Abstract</a:t>
            </a:r>
            <a:endParaRPr lang="en-IN" sz="3600" b="1" dirty="0">
              <a:solidFill>
                <a:srgbClr val="2A186E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0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9223" y="423550"/>
            <a:ext cx="5640070" cy="6715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b="1" dirty="0">
                <a:solidFill>
                  <a:srgbClr val="2A186E"/>
                </a:solidFill>
                <a:latin typeface="Bahnschrift SemiCondensed" panose="020B0502040204020203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0687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52868" y="380687"/>
            <a:ext cx="5659437" cy="6715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Bahnschrift SemiCondensed" panose="020B0502040204020203" pitchFamily="34" charset="0"/>
              </a:rPr>
              <a:t>Literature Survey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311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01750" y="423550"/>
            <a:ext cx="5701030" cy="6051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Bahnschrift SemiCondensed" panose="020B0502040204020203" pitchFamily="34" charset="0"/>
              </a:rPr>
              <a:t>Problem Definition</a:t>
            </a:r>
          </a:p>
        </p:txBody>
      </p:sp>
    </p:spTree>
    <p:extLst>
      <p:ext uri="{BB962C8B-B14F-4D97-AF65-F5344CB8AC3E}">
        <p14:creationId xmlns:p14="http://schemas.microsoft.com/office/powerpoint/2010/main" val="235314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301433" y="456253"/>
            <a:ext cx="3849687" cy="586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Bahnschrift SemiCondensed" panose="020B0502040204020203" pitchFamily="34" charset="0"/>
              </a:rPr>
              <a:t>Proposed Work</a:t>
            </a:r>
          </a:p>
        </p:txBody>
      </p:sp>
    </p:spTree>
    <p:extLst>
      <p:ext uri="{BB962C8B-B14F-4D97-AF65-F5344CB8AC3E}">
        <p14:creationId xmlns:p14="http://schemas.microsoft.com/office/powerpoint/2010/main" val="184501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21118" y="421645"/>
            <a:ext cx="8219122" cy="66420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IN" sz="14400" b="1" dirty="0">
                <a:solidFill>
                  <a:srgbClr val="2A186E"/>
                </a:solidFill>
                <a:latin typeface="Bahnschrift SemiCondensed" panose="020B0502040204020203" pitchFamily="34" charset="0"/>
              </a:rPr>
              <a:t>Methodology &amp;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4477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05560" y="256758"/>
            <a:ext cx="6725920" cy="5867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Bahnschrift SemiCondensed" panose="020B0502040204020203" pitchFamily="34" charset="0"/>
              </a:rPr>
              <a:t>Results &amp; Discussions</a:t>
            </a:r>
          </a:p>
        </p:txBody>
      </p:sp>
    </p:spTree>
    <p:extLst>
      <p:ext uri="{BB962C8B-B14F-4D97-AF65-F5344CB8AC3E}">
        <p14:creationId xmlns:p14="http://schemas.microsoft.com/office/powerpoint/2010/main" val="4631992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877</TotalTime>
  <Words>51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Rounded MT Bold</vt:lpstr>
      <vt:lpstr>Bahnschrift</vt:lpstr>
      <vt:lpstr>Bahnschrift SemiCondensed</vt:lpstr>
      <vt:lpstr>Baskerville Old Face</vt:lpstr>
      <vt:lpstr>Berlin Sans FB</vt:lpstr>
      <vt:lpstr>Berlin Sans FB Demi</vt:lpstr>
      <vt:lpstr>Calibri</vt:lpstr>
      <vt:lpstr>Gill Sans MT</vt:lpstr>
      <vt:lpstr>Haettenschweiler</vt:lpstr>
      <vt:lpstr>Lucida Console</vt:lpstr>
      <vt:lpstr>Segoe UI Black</vt:lpstr>
      <vt:lpstr>Sitka Small</vt:lpstr>
      <vt:lpstr>Times New Roman</vt:lpstr>
      <vt:lpstr>Gallery</vt:lpstr>
      <vt:lpstr>Paper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Renjith</dc:creator>
  <cp:lastModifiedBy>Author</cp:lastModifiedBy>
  <cp:revision>88</cp:revision>
  <dcterms:created xsi:type="dcterms:W3CDTF">2020-06-22T11:06:50Z</dcterms:created>
  <dcterms:modified xsi:type="dcterms:W3CDTF">2025-09-17T06:38:06Z</dcterms:modified>
</cp:coreProperties>
</file>